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313">
            <a:off x="6266792" y="817017"/>
            <a:ext cx="2696810" cy="37642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2" y="649224"/>
            <a:ext cx="7357596" cy="5577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4</cp:revision>
  <dcterms:created xsi:type="dcterms:W3CDTF">2025-10-08T13:34:18Z</dcterms:created>
  <dcterms:modified xsi:type="dcterms:W3CDTF">2025-10-08T15:03:08Z</dcterms:modified>
</cp:coreProperties>
</file>